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33731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JoyJot - 365 dias de felicidade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4587002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Um aplicativo onde você escreve os momentos que te fizeram sorrir no dia e fica salvo em um calendário pra recordar quando quiser.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6319599" y="552009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219" y="5527715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786086" y="5503426"/>
            <a:ext cx="236172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Janaína Tannus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759744"/>
            <a:ext cx="74272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Benefícios da Prática Diária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0372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73084" y="3078956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037284"/>
            <a:ext cx="304478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Redução da Ansiedade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517702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ajuda a atenuar a ansiedade, pois você se concentra nessa função, o que acalma o ritmo cardíaco e regula a respiração.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0372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7962" y="3078956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037284"/>
            <a:ext cx="341852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Melhora da Comunicação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517702"/>
            <a:ext cx="38200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ajuda a formular pensamentos mais complexos e transmiti-los aos outros com maior facilidade.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32280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0937" y="5364480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322808"/>
            <a:ext cx="349900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Promoção da Criatividade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5803225"/>
            <a:ext cx="858428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escrita está associada à resolução de problemas e à materialização de ideias da imaginação.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3190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Mais Benefícios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81707"/>
            <a:ext cx="31087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Aumento da Felicidade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751064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Escrever sobre coisas que te fizeram feliz permite desfrutar do que você tem, em vez de se concentrar no que lhe falta.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8170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Autoconsciência Elevada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98250"/>
            <a:ext cx="31563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Escrever sobre coisas que te fizeram feliz ajuda a compreender como seus pensamentos, crenças e emoções moldam sua realidade.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181707"/>
            <a:ext cx="294179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Satisfação com a Vida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751064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 prática aumenta a quantidade de emoções positivas, reduz as negativas e melhora a visão geral da vida.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5425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Como Começar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792968"/>
            <a:ext cx="5166122" cy="1953697"/>
          </a:xfrm>
          <a:prstGeom prst="roundRect">
            <a:avLst>
              <a:gd name="adj" fmla="val 511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3022759"/>
            <a:ext cx="470654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Abra o aplicativo e escreva uma frase simples.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3850362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Ter um espaço dedicado torna a prática mais especial.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792968"/>
            <a:ext cx="5166122" cy="1953697"/>
          </a:xfrm>
          <a:prstGeom prst="roundRect">
            <a:avLst>
              <a:gd name="adj" fmla="val 511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30227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Defina um Horário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3503176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Tente escrever no mesmo horário todos os dias.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968835"/>
            <a:ext cx="5166122" cy="1606510"/>
          </a:xfrm>
          <a:prstGeom prst="roundRect">
            <a:avLst>
              <a:gd name="adj" fmla="val 622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67783" y="519862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Seja Específico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679043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Escreva detalhes sobre os momentos que te fizeram feliz.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968835"/>
            <a:ext cx="5166122" cy="1606510"/>
          </a:xfrm>
          <a:prstGeom prst="roundRect">
            <a:avLst>
              <a:gd name="adj" fmla="val 622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19862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Seja Paciente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679043"/>
            <a:ext cx="470654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No início, pode ser difícil, então seja paciente consigo mesmo.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58318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Inspiração Visual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721894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Girassol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79908"/>
            <a:ext cx="32958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Símbolo de alegria e otimismo.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3721894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Tucano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979908"/>
            <a:ext cx="3296007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Ave tropical, colorida e alegre.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3721894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949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Jack Russel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97990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Cão brincalhão e cheio de energia.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934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442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81143" y="3103959"/>
            <a:ext cx="5088493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08"/>
              </a:lnSpc>
              <a:buNone/>
            </a:pPr>
            <a:r>
              <a:rPr lang="en-US" sz="400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Momentos Felizes</a:t>
            </a:r>
            <a:endParaRPr lang="en-US" sz="4007" dirty="0"/>
          </a:p>
        </p:txBody>
      </p:sp>
      <p:sp>
        <p:nvSpPr>
          <p:cNvPr id="6" name="Shape 2"/>
          <p:cNvSpPr/>
          <p:nvPr/>
        </p:nvSpPr>
        <p:spPr>
          <a:xfrm>
            <a:off x="2481143" y="6011942"/>
            <a:ext cx="9668113" cy="40600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4826972" y="5299591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4618315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85241" y="5821085"/>
            <a:ext cx="123944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404" dirty="0"/>
          </a:p>
        </p:txBody>
      </p:sp>
      <p:sp>
        <p:nvSpPr>
          <p:cNvPr id="10" name="Text 6"/>
          <p:cNvSpPr/>
          <p:nvPr/>
        </p:nvSpPr>
        <p:spPr>
          <a:xfrm>
            <a:off x="3575090" y="4350663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1</a:t>
            </a:r>
            <a:endParaRPr lang="en-US" sz="2003" dirty="0"/>
          </a:p>
        </p:txBody>
      </p:sp>
      <p:sp>
        <p:nvSpPr>
          <p:cNvPr id="11" name="Text 7"/>
          <p:cNvSpPr/>
          <p:nvPr/>
        </p:nvSpPr>
        <p:spPr>
          <a:xfrm>
            <a:off x="2684621" y="4790718"/>
            <a:ext cx="4325303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um momento que te fez feliz.</a:t>
            </a:r>
            <a:endParaRPr lang="en-US" sz="1603" dirty="0"/>
          </a:p>
        </p:txBody>
      </p:sp>
      <p:sp>
        <p:nvSpPr>
          <p:cNvPr id="12" name="Shape 8"/>
          <p:cNvSpPr/>
          <p:nvPr/>
        </p:nvSpPr>
        <p:spPr>
          <a:xfrm>
            <a:off x="7294781" y="6011942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</p:sp>
      <p:sp>
        <p:nvSpPr>
          <p:cNvPr id="13" name="Shape 9"/>
          <p:cNvSpPr/>
          <p:nvPr/>
        </p:nvSpPr>
        <p:spPr>
          <a:xfrm>
            <a:off x="7086124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26260" y="5821085"/>
            <a:ext cx="177641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404" dirty="0"/>
          </a:p>
        </p:txBody>
      </p:sp>
      <p:sp>
        <p:nvSpPr>
          <p:cNvPr id="15" name="Text 11"/>
          <p:cNvSpPr/>
          <p:nvPr/>
        </p:nvSpPr>
        <p:spPr>
          <a:xfrm>
            <a:off x="6043017" y="6927771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2</a:t>
            </a:r>
            <a:endParaRPr lang="en-US" sz="2003" dirty="0"/>
          </a:p>
        </p:txBody>
      </p:sp>
      <p:sp>
        <p:nvSpPr>
          <p:cNvPr id="16" name="Text 12"/>
          <p:cNvSpPr/>
          <p:nvPr/>
        </p:nvSpPr>
        <p:spPr>
          <a:xfrm>
            <a:off x="5152430" y="7367826"/>
            <a:ext cx="4325422" cy="3053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outro momento que te fez feliz.</a:t>
            </a:r>
            <a:endParaRPr lang="en-US" sz="1603" dirty="0"/>
          </a:p>
        </p:txBody>
      </p:sp>
      <p:sp>
        <p:nvSpPr>
          <p:cNvPr id="17" name="Shape 13"/>
          <p:cNvSpPr/>
          <p:nvPr/>
        </p:nvSpPr>
        <p:spPr>
          <a:xfrm>
            <a:off x="9762708" y="5299591"/>
            <a:ext cx="40600" cy="712351"/>
          </a:xfrm>
          <a:prstGeom prst="roundRect">
            <a:avLst>
              <a:gd name="adj" fmla="val 225600"/>
            </a:avLst>
          </a:prstGeom>
          <a:solidFill>
            <a:srgbClr val="B2D4E5"/>
          </a:solidFill>
          <a:ln/>
        </p:spPr>
      </p:sp>
      <p:sp>
        <p:nvSpPr>
          <p:cNvPr id="18" name="Shape 14"/>
          <p:cNvSpPr/>
          <p:nvPr/>
        </p:nvSpPr>
        <p:spPr>
          <a:xfrm>
            <a:off x="9554051" y="5782985"/>
            <a:ext cx="457914" cy="457914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9691568" y="5821085"/>
            <a:ext cx="182880" cy="3815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05"/>
              </a:lnSpc>
              <a:buNone/>
            </a:pPr>
            <a:r>
              <a:rPr lang="en-US" sz="240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404" dirty="0"/>
          </a:p>
        </p:txBody>
      </p:sp>
      <p:sp>
        <p:nvSpPr>
          <p:cNvPr id="20" name="Text 16"/>
          <p:cNvSpPr/>
          <p:nvPr/>
        </p:nvSpPr>
        <p:spPr>
          <a:xfrm>
            <a:off x="8510945" y="4045268"/>
            <a:ext cx="2544247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Momento 3</a:t>
            </a:r>
            <a:endParaRPr lang="en-US" sz="2003" dirty="0"/>
          </a:p>
        </p:txBody>
      </p:sp>
      <p:sp>
        <p:nvSpPr>
          <p:cNvPr id="21" name="Text 17"/>
          <p:cNvSpPr/>
          <p:nvPr/>
        </p:nvSpPr>
        <p:spPr>
          <a:xfrm>
            <a:off x="7620357" y="4485323"/>
            <a:ext cx="4325422" cy="6107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404"/>
              </a:lnSpc>
              <a:buNone/>
            </a:pPr>
            <a:r>
              <a:rPr lang="en-US" sz="1603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Descreva um terceiro momento que te fez feliz.</a:t>
            </a:r>
            <a:endParaRPr lang="en-US" sz="1603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30540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Porque "JoyJot"?</a:t>
            </a:r>
            <a:endParaRPr lang="en-US" sz="4374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333036"/>
            <a:ext cx="3518059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0163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"Jot"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260163" y="5035391"/>
            <a:ext cx="307371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Significa fazer uma breve anotação.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6052" y="3333036"/>
            <a:ext cx="3518178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78222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"Joy"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5778222" y="5035391"/>
            <a:ext cx="307383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Significa alegria ou felicidade.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229" y="3333036"/>
            <a:ext cx="3518178" cy="8886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296400" y="455497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JoyJot</a:t>
            </a:r>
            <a:endParaRPr lang="en-US" sz="2187" dirty="0"/>
          </a:p>
        </p:txBody>
      </p:sp>
      <p:sp>
        <p:nvSpPr>
          <p:cNvPr id="15" name="Text 8"/>
          <p:cNvSpPr/>
          <p:nvPr/>
        </p:nvSpPr>
        <p:spPr>
          <a:xfrm>
            <a:off x="9296400" y="5035391"/>
            <a:ext cx="307383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Anotações de alegria ou registro de felicidade.</a:t>
            </a:r>
            <a:endParaRPr lang="en-US" sz="175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82071"/>
            <a:ext cx="688395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Aproveite Cada Momento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20785"/>
            <a:ext cx="10554414" cy="2526625"/>
          </a:xfrm>
          <a:prstGeom prst="roundRect">
            <a:avLst>
              <a:gd name="adj" fmla="val 395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2045613" y="3428405"/>
            <a:ext cx="10539174" cy="6149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2267783" y="3569256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Aplicativo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3569256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JoyJot - 365 dias de felicidade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045613" y="4043363"/>
            <a:ext cx="10539174" cy="6149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2267783" y="4184213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Objetivo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184213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Registrar momentos felizes diariamente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045613" y="4658320"/>
            <a:ext cx="10539174" cy="128147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2267783" y="4799171"/>
            <a:ext cx="48214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Benefícios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41181" y="4799171"/>
            <a:ext cx="4821436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Redução da ansiedade, melhora da comunicação, promoção da criatividade, aumento da felicidade e autoconsciência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2024-06-07T04:20:41Z</dcterms:created>
  <dcterms:modified xsi:type="dcterms:W3CDTF">2024-06-07T04:20:41Z</dcterms:modified>
</cp:coreProperties>
</file>